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0" r:id="rId5"/>
    <p:sldId id="261" r:id="rId6"/>
    <p:sldId id="278" r:id="rId7"/>
    <p:sldId id="259" r:id="rId8"/>
    <p:sldId id="262" r:id="rId9"/>
    <p:sldId id="265" r:id="rId10"/>
    <p:sldId id="266" r:id="rId11"/>
    <p:sldId id="280" r:id="rId12"/>
    <p:sldId id="281" r:id="rId13"/>
    <p:sldId id="267" r:id="rId14"/>
    <p:sldId id="263" r:id="rId15"/>
    <p:sldId id="264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9" r:id="rId24"/>
    <p:sldId id="276" r:id="rId25"/>
    <p:sldId id="277" r:id="rId2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86" y="-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E2292-F024-429D-9347-1D18DF8E2361}" type="datetimeFigureOut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43638-433F-4783-BBF9-E409F86C59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E43638-433F-4783-BBF9-E409F86C5963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F8A1D-2F2C-4462-8E6F-BD510F8A837A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7E126-14FB-46CD-882B-9BF03643B425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FD03-8586-41AE-B20E-AB1C3FB5D500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801C-E416-45A3-8391-FFA1E5792ED4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732-6188-422B-A0DE-9FCAD7EFB941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971A0-B7AA-4549-94F9-D48CC1F2F76B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B1386-E841-4ABD-9F94-B54591333408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64ECB-099C-4C06-8D6A-BC1DBE86E2EE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8A49E-8715-4D91-895D-902CFE32E7E1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1FDB4-B17E-4ACD-A7A0-C22B8DEE164B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F2C6-045F-41C3-ADCB-A5322CA0FCEC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13FC8-D432-4946-9ADA-327A1172408C}" type="datetime1">
              <a:rPr lang="ko-KR" altLang="en-US" smtClean="0"/>
              <a:pPr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90720-EFAA-4752-AD0A-1D38A2D39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Scott\Desktop\ppt\07-1_&#50528;&#44397;&#44032;_&#51228;&#52285;(1&#51208;).mp3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Scott\Desktop\ppt\18_&#49692;&#44397;&#49440;&#50676;_&#48143;_&#54840;&#44397;&#50689;&#47161;&#50640;_&#45824;&#54620;_&#47925;&#45392;.mp3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Scott\Desktop\ppt\%5bmix%5d&#47196;&#52404;&#45224;&#48317;&#46041;&#50689;&#49345;.avi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아마다블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06" y="2857496"/>
            <a:ext cx="8964488" cy="1470025"/>
          </a:xfrm>
        </p:spPr>
        <p:txBody>
          <a:bodyPr>
            <a:noAutofit/>
          </a:bodyPr>
          <a:lstStyle/>
          <a:p>
            <a:r>
              <a:rPr lang="ko-KR" altLang="en-US" sz="6600" b="1" dirty="0" smtClean="0"/>
              <a:t>히말라야 원정 발대식</a:t>
            </a:r>
            <a:endParaRPr lang="ko-KR" altLang="en-US" sz="6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1071546"/>
            <a:ext cx="84249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err="1" smtClean="0"/>
              <a:t>휘문고등학교</a:t>
            </a:r>
            <a:r>
              <a:rPr lang="ko-KR" altLang="en-US" sz="3200" dirty="0" smtClean="0"/>
              <a:t> 개교 </a:t>
            </a:r>
            <a:r>
              <a:rPr lang="en-US" altLang="ko-KR" sz="3200" dirty="0" smtClean="0"/>
              <a:t>110</a:t>
            </a:r>
            <a:r>
              <a:rPr lang="ko-KR" altLang="en-US" sz="3200" dirty="0" smtClean="0"/>
              <a:t>주년 기념등반</a:t>
            </a:r>
            <a:endParaRPr lang="en-US" altLang="ko-KR" sz="3200" dirty="0" smtClean="0"/>
          </a:p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928926" y="6000768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휘문</a:t>
            </a:r>
            <a:r>
              <a:rPr lang="ko-KR" altLang="en-US" dirty="0" smtClean="0"/>
              <a:t> 히말라야 </a:t>
            </a:r>
            <a:r>
              <a:rPr lang="ko-KR" altLang="en-US" dirty="0" smtClean="0"/>
              <a:t>청년 </a:t>
            </a:r>
            <a:r>
              <a:rPr lang="ko-KR" altLang="en-US" dirty="0" smtClean="0"/>
              <a:t>원정대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357290" y="4714884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 smtClean="0"/>
              <a:t>(</a:t>
            </a:r>
            <a:r>
              <a:rPr lang="ko-KR" altLang="en-US" sz="3600" b="1" dirty="0" err="1" smtClean="0"/>
              <a:t>아마다블람</a:t>
            </a:r>
            <a:r>
              <a:rPr lang="ko-KR" altLang="en-US" sz="3600" b="1" dirty="0" smtClean="0"/>
              <a:t> </a:t>
            </a:r>
            <a:r>
              <a:rPr lang="en-US" altLang="ko-KR" sz="3600" b="1" dirty="0" smtClean="0"/>
              <a:t>6850m)</a:t>
            </a:r>
            <a:endParaRPr lang="ko-KR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ko-KR" altLang="en-US" b="1" dirty="0" smtClean="0"/>
              <a:t>식        순</a:t>
            </a:r>
            <a:endParaRPr lang="ko-KR" altLang="en-US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18966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sz="3600" dirty="0" smtClean="0"/>
              <a:t>국민의례</a:t>
            </a:r>
            <a:endParaRPr lang="en-US" altLang="ko-KR" sz="3600" dirty="0" smtClean="0"/>
          </a:p>
          <a:p>
            <a:r>
              <a:rPr lang="ko-KR" altLang="en-US" sz="3600" dirty="0" smtClean="0"/>
              <a:t>먼저가신 </a:t>
            </a:r>
            <a:r>
              <a:rPr lang="ko-KR" altLang="en-US" sz="3600" dirty="0" err="1" smtClean="0"/>
              <a:t>휘문</a:t>
            </a:r>
            <a:r>
              <a:rPr lang="ko-KR" altLang="en-US" sz="3600" dirty="0" smtClean="0"/>
              <a:t> 산악인에 대한 묵념</a:t>
            </a:r>
            <a:endParaRPr lang="en-US" altLang="ko-KR" sz="3600" dirty="0" smtClean="0"/>
          </a:p>
          <a:p>
            <a:r>
              <a:rPr lang="ko-KR" altLang="en-US" sz="3600" dirty="0" smtClean="0"/>
              <a:t>단장님 인사말</a:t>
            </a:r>
            <a:endParaRPr lang="en-US" altLang="ko-KR" sz="3600" dirty="0" smtClean="0"/>
          </a:p>
          <a:p>
            <a:r>
              <a:rPr lang="ko-KR" altLang="en-US" sz="3600" dirty="0" smtClean="0"/>
              <a:t>귀빈소개</a:t>
            </a:r>
            <a:endParaRPr lang="en-US" altLang="ko-KR" sz="3600" dirty="0" smtClean="0"/>
          </a:p>
          <a:p>
            <a:r>
              <a:rPr lang="ko-KR" altLang="en-US" sz="3600" dirty="0" smtClean="0"/>
              <a:t>원정 목적</a:t>
            </a:r>
            <a:endParaRPr lang="en-US" altLang="ko-KR" sz="3600" dirty="0" smtClean="0"/>
          </a:p>
          <a:p>
            <a:r>
              <a:rPr lang="ko-KR" altLang="en-US" sz="3600" dirty="0" smtClean="0"/>
              <a:t>원정 대상지</a:t>
            </a:r>
            <a:endParaRPr lang="en-US" altLang="ko-KR" sz="3600" dirty="0" smtClean="0"/>
          </a:p>
          <a:p>
            <a:r>
              <a:rPr lang="ko-KR" altLang="en-US" sz="3600" dirty="0" smtClean="0"/>
              <a:t>원정 기간</a:t>
            </a:r>
            <a:endParaRPr lang="en-US" altLang="ko-KR" sz="3600" dirty="0" smtClean="0"/>
          </a:p>
          <a:p>
            <a:r>
              <a:rPr lang="ko-KR" altLang="en-US" sz="3600" dirty="0" smtClean="0"/>
              <a:t>대원 구성</a:t>
            </a:r>
            <a:endParaRPr lang="en-US" altLang="ko-KR" sz="3600" dirty="0" smtClean="0"/>
          </a:p>
          <a:p>
            <a:r>
              <a:rPr lang="ko-KR" altLang="en-US" sz="3600" dirty="0" err="1" smtClean="0"/>
              <a:t>트레킹대원</a:t>
            </a:r>
            <a:r>
              <a:rPr lang="ko-KR" altLang="en-US" sz="3600" dirty="0" smtClean="0"/>
              <a:t> </a:t>
            </a:r>
            <a:r>
              <a:rPr lang="ko-KR" altLang="en-US" sz="3600" dirty="0" smtClean="0"/>
              <a:t>모집</a:t>
            </a:r>
            <a:endParaRPr lang="en-US" altLang="ko-KR" sz="3600" dirty="0" smtClean="0"/>
          </a:p>
          <a:p>
            <a:r>
              <a:rPr lang="ko-KR" altLang="en-US" sz="3600" dirty="0" smtClean="0"/>
              <a:t>교 가</a:t>
            </a:r>
            <a:endParaRPr lang="en-US" altLang="ko-KR" sz="3600" dirty="0" smtClean="0"/>
          </a:p>
          <a:p>
            <a:endParaRPr lang="en-US" altLang="ko-KR" sz="3600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국 민 의 </a:t>
            </a:r>
            <a:r>
              <a:rPr lang="ko-KR" altLang="en-US" b="1" dirty="0" err="1" smtClean="0"/>
              <a:t>례</a:t>
            </a:r>
            <a:endParaRPr lang="ko-KR" altLang="en-US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pic>
        <p:nvPicPr>
          <p:cNvPr id="11" name="07-1_애국가_제창(1절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740352" y="692696"/>
            <a:ext cx="304800" cy="304800"/>
          </a:xfrm>
          <a:prstGeom prst="rect">
            <a:avLst/>
          </a:prstGeom>
        </p:spPr>
      </p:pic>
      <p:pic>
        <p:nvPicPr>
          <p:cNvPr id="12" name="그림 11" descr="태극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1556792"/>
            <a:ext cx="6153150" cy="4105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06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1935088"/>
          </a:xfrm>
        </p:spPr>
        <p:txBody>
          <a:bodyPr>
            <a:normAutofit/>
          </a:bodyPr>
          <a:lstStyle/>
          <a:p>
            <a:r>
              <a:rPr lang="ko-KR" altLang="en-US" sz="9600" b="1" dirty="0" smtClean="0"/>
              <a:t>묵   </a:t>
            </a:r>
            <a:r>
              <a:rPr lang="ko-KR" altLang="en-US" sz="9600" b="1" dirty="0" err="1" smtClean="0"/>
              <a:t>념</a:t>
            </a:r>
            <a:endParaRPr lang="ko-KR" altLang="en-US" sz="96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pic>
        <p:nvPicPr>
          <p:cNvPr id="5" name="18_순국선열_및_호국영령에_대한_묵념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27984" y="501317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2151112"/>
          </a:xfrm>
        </p:spPr>
        <p:txBody>
          <a:bodyPr>
            <a:normAutofit/>
          </a:bodyPr>
          <a:lstStyle/>
          <a:p>
            <a:r>
              <a:rPr lang="ko-KR" altLang="en-US" sz="9600" b="1" dirty="0" smtClean="0"/>
              <a:t>단장님 인사말</a:t>
            </a:r>
            <a:endParaRPr lang="ko-KR" altLang="en-US" sz="96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059832" y="4149080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 smtClean="0"/>
              <a:t>62</a:t>
            </a:r>
            <a:r>
              <a:rPr lang="ko-KR" altLang="en-US" sz="4000" dirty="0" smtClean="0"/>
              <a:t>회 정민기</a:t>
            </a:r>
            <a:endParaRPr lang="ko-KR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4248472"/>
          </a:xfrm>
        </p:spPr>
        <p:txBody>
          <a:bodyPr>
            <a:normAutofit/>
          </a:bodyPr>
          <a:lstStyle/>
          <a:p>
            <a:r>
              <a:rPr lang="ko-KR" altLang="en-US" sz="9600" b="1" dirty="0" smtClean="0"/>
              <a:t>귀 빈 소 개</a:t>
            </a:r>
            <a:endParaRPr lang="ko-KR" altLang="en-US" sz="96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/>
              <a:t>원정 목적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ko-KR" altLang="en-US" sz="4500" dirty="0" smtClean="0"/>
              <a:t>  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母敎인 </a:t>
            </a:r>
            <a:r>
              <a:rPr lang="ko-KR" altLang="en-US" sz="7200" dirty="0" err="1" smtClean="0">
                <a:latin typeface="굴림" pitchFamily="50" charset="-127"/>
                <a:ea typeface="굴림" pitchFamily="50" charset="-127"/>
              </a:rPr>
              <a:t>徽文고등학교는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1906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년 閔永徽先生의 교육구국 운동의 일념인 建學</a:t>
            </a:r>
            <a:endParaRPr lang="en-US" altLang="ko-KR" sz="7200" dirty="0" smtClean="0">
              <a:latin typeface="굴림" pitchFamily="50" charset="-127"/>
              <a:ea typeface="굴림" pitchFamily="50" charset="-127"/>
            </a:endParaRP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理念으로 모교를 개교한 이후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대한민국 최고에 사학의 전당으로 자리 잡아왔습니다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. </a:t>
            </a: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2016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년은 개교 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110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주년이 되는 해이므로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 이를 記念하기 위해서 세계의 지붕이라고 일컫는 </a:t>
            </a:r>
            <a:endParaRPr lang="en-US" altLang="ko-KR" sz="7200" dirty="0" smtClean="0">
              <a:latin typeface="굴림" pitchFamily="50" charset="-127"/>
              <a:ea typeface="굴림" pitchFamily="50" charset="-127"/>
            </a:endParaRP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히말라야 산맥에 자리하고 있는 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6000m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급 봉우리를 원정하기로 하였습니다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이는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우리 </a:t>
            </a:r>
            <a:r>
              <a:rPr lang="ko-KR" altLang="en-US" sz="7200" dirty="0" err="1" smtClean="0">
                <a:latin typeface="굴림" pitchFamily="50" charset="-127"/>
                <a:ea typeface="굴림" pitchFamily="50" charset="-127"/>
              </a:rPr>
              <a:t>휘문인들끼리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 히말라야 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6000m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급을 한번도 도전해 보지 않은 상</a:t>
            </a:r>
            <a:endParaRPr lang="en-US" altLang="ko-KR" sz="7200" dirty="0" smtClean="0">
              <a:latin typeface="굴림" pitchFamily="50" charset="-127"/>
              <a:ea typeface="굴림" pitchFamily="50" charset="-127"/>
            </a:endParaRP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황이라 그 의미가 더 있을 듯합니다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한편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산을 사랑하는 우리 </a:t>
            </a:r>
            <a:r>
              <a:rPr lang="ko-KR" altLang="en-US" sz="7200" dirty="0" err="1" smtClean="0">
                <a:latin typeface="굴림" pitchFamily="50" charset="-127"/>
                <a:ea typeface="굴림" pitchFamily="50" charset="-127"/>
              </a:rPr>
              <a:t>휘문인들은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110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년 전통에 긍지를 가지고 모교의 </a:t>
            </a:r>
            <a:endParaRPr lang="en-US" altLang="ko-KR" sz="7200" dirty="0" smtClean="0">
              <a:latin typeface="굴림" pitchFamily="50" charset="-127"/>
              <a:ea typeface="굴림" pitchFamily="50" charset="-127"/>
            </a:endParaRP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무궁한 발전을 기원하면서 등반을 할 것입니다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이에 성공적인 원정이 되기를 기원하는 마음에 오늘 여러 선후배님을 모시</a:t>
            </a:r>
            <a:endParaRPr lang="en-US" altLang="ko-KR" sz="7200" dirty="0" smtClean="0">
              <a:latin typeface="굴림" pitchFamily="50" charset="-127"/>
              <a:ea typeface="굴림" pitchFamily="50" charset="-127"/>
            </a:endParaRP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고 발대식을 하게 되었습니다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아울러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효율적인 원정을 위해서 원정대는 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개의 팀으로 운영하는데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1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팀은 정상까지 또 다른 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팀은 베이스캠프까지 등반하기로 하였습니다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한편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이번 행사는 모교 개교기념행사가 주 목적이므로 </a:t>
            </a:r>
            <a:r>
              <a:rPr lang="ko-KR" altLang="en-US" sz="7200" dirty="0" err="1" smtClean="0">
                <a:latin typeface="굴림" pitchFamily="50" charset="-127"/>
                <a:ea typeface="굴림" pitchFamily="50" charset="-127"/>
              </a:rPr>
              <a:t>모교측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 인사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재학생</a:t>
            </a:r>
            <a:endParaRPr lang="en-US" altLang="ko-KR" sz="7200" dirty="0" smtClean="0">
              <a:latin typeface="굴림" pitchFamily="50" charset="-127"/>
              <a:ea typeface="굴림" pitchFamily="50" charset="-127"/>
            </a:endParaRPr>
          </a:p>
          <a:p>
            <a:pPr>
              <a:buNone/>
            </a:pP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포함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7200" dirty="0" smtClean="0">
                <a:latin typeface="굴림" pitchFamily="50" charset="-127"/>
                <a:ea typeface="굴림" pitchFamily="50" charset="-127"/>
              </a:rPr>
              <a:t>도 초청하여 진행 할 것 입니다</a:t>
            </a:r>
            <a:r>
              <a:rPr lang="en-US" altLang="ko-KR" sz="7200" dirty="0" smtClean="0"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7200" dirty="0" smtClean="0">
              <a:latin typeface="굴림" pitchFamily="50" charset="-127"/>
              <a:ea typeface="굴림" pitchFamily="50" charset="-127"/>
            </a:endParaRPr>
          </a:p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원정 대상지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dirty="0" smtClean="0"/>
              <a:t>히말라야산맥의 최고봉인 에베레스트 남남동 </a:t>
            </a:r>
            <a:r>
              <a:rPr lang="en-US" altLang="ko-KR" dirty="0" smtClean="0"/>
              <a:t>15km, </a:t>
            </a:r>
            <a:r>
              <a:rPr lang="ko-KR" altLang="en-US" dirty="0" err="1" smtClean="0"/>
              <a:t>남체</a:t>
            </a:r>
            <a:r>
              <a:rPr lang="ko-KR" altLang="en-US" dirty="0" smtClean="0"/>
              <a:t> 바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err="1" smtClean="0"/>
              <a:t>자르의</a:t>
            </a:r>
            <a:r>
              <a:rPr lang="ko-KR" altLang="en-US" dirty="0" smtClean="0"/>
              <a:t> 동북동 </a:t>
            </a:r>
            <a:r>
              <a:rPr lang="en-US" altLang="ko-KR" dirty="0" smtClean="0"/>
              <a:t>16km </a:t>
            </a:r>
            <a:r>
              <a:rPr lang="ko-KR" altLang="en-US" dirty="0" smtClean="0"/>
              <a:t>떨어진 지점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임자콜라 상류의 동쪽 기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err="1" smtClean="0"/>
              <a:t>슭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밍보</a:t>
            </a:r>
            <a:r>
              <a:rPr lang="ko-KR" altLang="en-US" dirty="0" smtClean="0"/>
              <a:t> 옆에 위치하고 있다</a:t>
            </a:r>
            <a:r>
              <a:rPr lang="en-US" altLang="ko-KR" dirty="0" smtClean="0"/>
              <a:t>.</a:t>
            </a:r>
            <a:r>
              <a:rPr lang="ko-KR" altLang="en-US" dirty="0" err="1" smtClean="0"/>
              <a:t>남체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바자르에서</a:t>
            </a:r>
            <a:r>
              <a:rPr lang="ko-KR" altLang="en-US" dirty="0" smtClean="0"/>
              <a:t> 이 계곡을 </a:t>
            </a:r>
            <a:r>
              <a:rPr lang="ko-KR" altLang="en-US" dirty="0" err="1" smtClean="0"/>
              <a:t>거슬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err="1" smtClean="0"/>
              <a:t>러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올가가면</a:t>
            </a:r>
            <a:r>
              <a:rPr lang="ko-KR" altLang="en-US" dirty="0" smtClean="0"/>
              <a:t> 에베레스트의 문지기처럼 두 어깨를 쭉 뻗고 큰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머리를 약간 수그린 듯 한 산의 모습이 과연 세계의 </a:t>
            </a:r>
            <a:r>
              <a:rPr lang="ko-KR" altLang="en-US" dirty="0" err="1" smtClean="0"/>
              <a:t>명봉답다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 중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위쪽에 위치한 빙하는 현저하게 돌출돼 있어 </a:t>
            </a:r>
            <a:r>
              <a:rPr lang="ko-KR" altLang="en-US" dirty="0" err="1" smtClean="0"/>
              <a:t>남서벽에서는</a:t>
            </a:r>
            <a:r>
              <a:rPr lang="ko-KR" altLang="en-US" dirty="0" smtClean="0"/>
              <a:t> 치명적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이고 위협적인 부분이다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err="1" smtClean="0"/>
              <a:t>아마다블람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Ama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Dablam</a:t>
            </a:r>
            <a:r>
              <a:rPr lang="en-US" altLang="ko-KR" dirty="0" smtClean="0"/>
              <a:t>)</a:t>
            </a:r>
            <a:r>
              <a:rPr lang="ko-KR" altLang="en-US" dirty="0" smtClean="0"/>
              <a:t>은 히말라야</a:t>
            </a:r>
            <a:r>
              <a:rPr lang="en-US" altLang="ko-KR" dirty="0" smtClean="0"/>
              <a:t>(Himalaya)</a:t>
            </a:r>
            <a:r>
              <a:rPr lang="ko-KR" altLang="en-US" dirty="0" smtClean="0"/>
              <a:t>에서 가장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아름다운 산봉우리이다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그런 연유로 히말라야 서부의 </a:t>
            </a:r>
            <a:r>
              <a:rPr lang="ko-KR" altLang="en-US" dirty="0" err="1" smtClean="0"/>
              <a:t>마차푸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err="1" smtClean="0"/>
              <a:t>차레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Mchapuchare</a:t>
            </a:r>
            <a:r>
              <a:rPr lang="en-US" altLang="ko-KR" dirty="0" smtClean="0"/>
              <a:t>),</a:t>
            </a:r>
            <a:r>
              <a:rPr lang="ko-KR" altLang="en-US" dirty="0" smtClean="0"/>
              <a:t>알프스의 </a:t>
            </a:r>
            <a:r>
              <a:rPr lang="ko-KR" altLang="en-US" dirty="0" err="1" smtClean="0"/>
              <a:t>마터호른</a:t>
            </a:r>
            <a:r>
              <a:rPr lang="en-US" altLang="ko-KR" dirty="0" smtClean="0"/>
              <a:t>(Matterhorn)</a:t>
            </a:r>
            <a:r>
              <a:rPr lang="ko-KR" altLang="en-US" dirty="0" smtClean="0"/>
              <a:t>과 함께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세계 </a:t>
            </a:r>
            <a:r>
              <a:rPr lang="en-US" altLang="ko-KR" dirty="0" smtClean="0"/>
              <a:t>3</a:t>
            </a:r>
            <a:r>
              <a:rPr lang="ko-KR" altLang="en-US" dirty="0" smtClean="0"/>
              <a:t>대 미봉으로 선정 되었다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쿰부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Kumbh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한 가운데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에 있으면서 세계 최고봉 에베레스트 산</a:t>
            </a:r>
            <a:r>
              <a:rPr lang="en-US" altLang="ko-KR" dirty="0" smtClean="0"/>
              <a:t>(Mt. Everest)</a:t>
            </a:r>
            <a:r>
              <a:rPr lang="ko-KR" altLang="en-US" dirty="0" smtClean="0"/>
              <a:t>으로 가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는 길목을 지키고 있는 이 산은‘어머니의 보석 목걸이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(mother's jewel necklace)’</a:t>
            </a:r>
            <a:r>
              <a:rPr lang="ko-KR" altLang="en-US" dirty="0" err="1" smtClean="0"/>
              <a:t>라는뜻이</a:t>
            </a:r>
            <a:r>
              <a:rPr lang="ko-KR" altLang="en-US" dirty="0" smtClean="0"/>
              <a:t> 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491880" y="119675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아마다블람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image2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29462"/>
          </a:xfr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image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57596" y="0"/>
            <a:ext cx="9201596" cy="6858000"/>
          </a:xfr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pic>
        <p:nvPicPr>
          <p:cNvPr id="5" name="[mix]로체남벽동영상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20226" y="214290"/>
            <a:ext cx="9164226" cy="62917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r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143108" y="5572140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dirty="0" smtClean="0">
                <a:solidFill>
                  <a:srgbClr val="FF0000"/>
                </a:solidFill>
              </a:rPr>
              <a:t>BC 4800m</a:t>
            </a:r>
            <a:endParaRPr lang="ko-KR" altLang="en-US" sz="4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6512" y="2786058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rgbClr val="FF0000"/>
                </a:solidFill>
              </a:rPr>
              <a:t>C1 5100m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72066" y="2143116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FF0000"/>
                </a:solidFill>
              </a:rPr>
              <a:t>C2 6100m  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43504" y="1571612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FF0000"/>
                </a:solidFill>
              </a:rPr>
              <a:t>C3 6300m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43372" y="1000108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FF0000"/>
                </a:solidFill>
              </a:rPr>
              <a:t>SUMIT 6850m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158" y="285728"/>
            <a:ext cx="8229600" cy="4525963"/>
          </a:xfrm>
        </p:spPr>
        <p:txBody>
          <a:bodyPr>
            <a:noAutofit/>
          </a:bodyPr>
          <a:lstStyle/>
          <a:p>
            <a:r>
              <a:rPr lang="ko-KR" altLang="en-US" sz="2800" b="1" dirty="0" err="1" smtClean="0"/>
              <a:t>카투만두</a:t>
            </a:r>
            <a:r>
              <a:rPr lang="ko-KR" altLang="en-US" sz="2800" b="1" dirty="0" smtClean="0"/>
              <a:t> → </a:t>
            </a:r>
            <a:r>
              <a:rPr lang="ko-KR" altLang="en-US" sz="2800" b="1" dirty="0" err="1" smtClean="0"/>
              <a:t>루크라</a:t>
            </a:r>
            <a:r>
              <a:rPr lang="en-US" altLang="ko-KR" sz="2800" b="1" dirty="0" smtClean="0"/>
              <a:t>(2840m)</a:t>
            </a:r>
          </a:p>
          <a:p>
            <a:endParaRPr lang="en-US" altLang="ko-KR" sz="2800" b="1" dirty="0" smtClean="0"/>
          </a:p>
          <a:p>
            <a:r>
              <a:rPr lang="ko-KR" altLang="en-US" sz="2800" b="1" dirty="0" err="1" smtClean="0"/>
              <a:t>루크라</a:t>
            </a:r>
            <a:r>
              <a:rPr lang="en-US" altLang="ko-KR" sz="2800" b="1" dirty="0" smtClean="0"/>
              <a:t>(2840m) </a:t>
            </a:r>
            <a:r>
              <a:rPr lang="ko-KR" altLang="en-US" sz="2800" b="1" dirty="0" smtClean="0"/>
              <a:t>→ </a:t>
            </a:r>
            <a:r>
              <a:rPr lang="ko-KR" altLang="en-US" sz="2800" b="1" dirty="0" err="1" smtClean="0"/>
              <a:t>팍딩</a:t>
            </a:r>
            <a:r>
              <a:rPr lang="en-US" altLang="ko-KR" sz="2800" b="1" dirty="0" smtClean="0"/>
              <a:t>(2610m)</a:t>
            </a:r>
          </a:p>
          <a:p>
            <a:endParaRPr lang="en-US" altLang="ko-KR" sz="2800" b="1" dirty="0" smtClean="0"/>
          </a:p>
          <a:p>
            <a:r>
              <a:rPr lang="ko-KR" altLang="en-US" sz="2800" b="1" dirty="0" err="1" smtClean="0"/>
              <a:t>팍딩</a:t>
            </a:r>
            <a:r>
              <a:rPr lang="en-US" altLang="ko-KR" sz="2800" b="1" dirty="0" smtClean="0"/>
              <a:t>(2610m) </a:t>
            </a:r>
            <a:r>
              <a:rPr lang="ko-KR" altLang="en-US" sz="2800" b="1" dirty="0" smtClean="0"/>
              <a:t>→ </a:t>
            </a:r>
            <a:r>
              <a:rPr lang="ko-KR" altLang="en-US" sz="2800" b="1" dirty="0" err="1" smtClean="0"/>
              <a:t>남체</a:t>
            </a:r>
            <a:r>
              <a:rPr lang="en-US" altLang="ko-KR" sz="2800" b="1" dirty="0" smtClean="0"/>
              <a:t>(3440m)</a:t>
            </a:r>
          </a:p>
          <a:p>
            <a:endParaRPr lang="en-US" altLang="ko-KR" sz="2800" b="1" dirty="0" smtClean="0"/>
          </a:p>
          <a:p>
            <a:r>
              <a:rPr lang="ko-KR" altLang="en-US" sz="2800" b="1" dirty="0" err="1" smtClean="0"/>
              <a:t>남체</a:t>
            </a:r>
            <a:r>
              <a:rPr lang="en-US" altLang="ko-KR" sz="2800" b="1" dirty="0" smtClean="0"/>
              <a:t>(3440m) </a:t>
            </a:r>
            <a:r>
              <a:rPr lang="ko-KR" altLang="en-US" sz="2800" b="1" dirty="0" smtClean="0"/>
              <a:t>→ </a:t>
            </a:r>
            <a:r>
              <a:rPr lang="ko-KR" altLang="en-US" sz="2800" b="1" dirty="0" err="1" smtClean="0"/>
              <a:t>팡보체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→ </a:t>
            </a:r>
            <a:r>
              <a:rPr lang="ko-KR" altLang="en-US" sz="2800" b="1" dirty="0" err="1" smtClean="0"/>
              <a:t>탱보체</a:t>
            </a:r>
            <a:r>
              <a:rPr lang="en-US" altLang="ko-KR" sz="2800" b="1" dirty="0" smtClean="0"/>
              <a:t>(3860m)</a:t>
            </a:r>
          </a:p>
          <a:p>
            <a:endParaRPr lang="en-US" altLang="ko-KR" sz="2800" b="1" dirty="0" smtClean="0"/>
          </a:p>
          <a:p>
            <a:r>
              <a:rPr lang="ko-KR" altLang="en-US" sz="2800" b="1" dirty="0" err="1" smtClean="0"/>
              <a:t>탱보체</a:t>
            </a:r>
            <a:r>
              <a:rPr lang="en-US" altLang="ko-KR" sz="2800" b="1" dirty="0" smtClean="0"/>
              <a:t>(3860m) </a:t>
            </a:r>
            <a:r>
              <a:rPr lang="ko-KR" altLang="en-US" sz="2800" b="1" dirty="0" smtClean="0"/>
              <a:t>→ 베이스캠프</a:t>
            </a:r>
            <a:r>
              <a:rPr lang="en-US" altLang="ko-KR" sz="2800" b="1" dirty="0" smtClean="0"/>
              <a:t>(4800m)</a:t>
            </a:r>
          </a:p>
          <a:p>
            <a:endParaRPr lang="en-US" altLang="ko-KR" sz="2800" b="1" dirty="0" smtClean="0"/>
          </a:p>
          <a:p>
            <a:r>
              <a:rPr lang="ko-KR" altLang="en-US" sz="2800" b="1" dirty="0" smtClean="0"/>
              <a:t>베이스캠프</a:t>
            </a:r>
            <a:r>
              <a:rPr lang="en-US" altLang="ko-KR" sz="2800" b="1" dirty="0" smtClean="0"/>
              <a:t>(4800m) : </a:t>
            </a:r>
            <a:r>
              <a:rPr lang="ko-KR" altLang="en-US" sz="2800" b="1" dirty="0" err="1" smtClean="0"/>
              <a:t>라마제</a:t>
            </a:r>
            <a:r>
              <a:rPr lang="ko-KR" altLang="en-US" sz="2800" b="1" dirty="0" smtClean="0"/>
              <a:t> → 하산</a:t>
            </a:r>
            <a:endParaRPr lang="en-US" altLang="ko-KR" sz="2800" b="1" dirty="0" smtClean="0"/>
          </a:p>
          <a:p>
            <a:endParaRPr lang="ko-KR" altLang="en-US" sz="36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156176" y="33265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: </a:t>
            </a:r>
            <a:r>
              <a:rPr lang="ko-KR" altLang="en-US" dirty="0" smtClean="0"/>
              <a:t>경비행기이동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876256" y="134076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:</a:t>
            </a:r>
            <a:r>
              <a:rPr lang="ko-KR" altLang="en-US" dirty="0" err="1" smtClean="0"/>
              <a:t>캐라반이동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원정기간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팀</a:t>
            </a:r>
            <a:r>
              <a:rPr lang="en-US" altLang="ko-KR" dirty="0" smtClean="0"/>
              <a:t>: 2016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</a:t>
            </a:r>
            <a:r>
              <a:rPr lang="en-US" altLang="ko-KR" dirty="0" smtClean="0"/>
              <a:t>3</a:t>
            </a:r>
            <a:r>
              <a:rPr lang="ko-KR" altLang="en-US" dirty="0" smtClean="0"/>
              <a:t>일</a:t>
            </a:r>
            <a:r>
              <a:rPr lang="en-US" altLang="ko-KR" dirty="0" smtClean="0"/>
              <a:t>- 9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17</a:t>
            </a:r>
            <a:r>
              <a:rPr lang="ko-KR" altLang="en-US" dirty="0" smtClean="0"/>
              <a:t>일</a:t>
            </a:r>
            <a:r>
              <a:rPr lang="en-US" altLang="ko-KR" dirty="0" smtClean="0"/>
              <a:t>(15</a:t>
            </a:r>
            <a:r>
              <a:rPr lang="ko-KR" altLang="en-US" dirty="0" smtClean="0"/>
              <a:t>일간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팀</a:t>
            </a:r>
            <a:r>
              <a:rPr lang="en-US" altLang="ko-KR" dirty="0" smtClean="0"/>
              <a:t>: 2016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</a:t>
            </a:r>
            <a:r>
              <a:rPr lang="en-US" altLang="ko-KR" dirty="0" smtClean="0"/>
              <a:t>3</a:t>
            </a:r>
            <a:r>
              <a:rPr lang="ko-KR" altLang="en-US" dirty="0" smtClean="0"/>
              <a:t>일</a:t>
            </a:r>
            <a:r>
              <a:rPr lang="en-US" altLang="ko-KR" dirty="0" smtClean="0"/>
              <a:t>- 9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30</a:t>
            </a:r>
            <a:r>
              <a:rPr lang="ko-KR" altLang="en-US" dirty="0" smtClean="0"/>
              <a:t>일</a:t>
            </a:r>
            <a:r>
              <a:rPr lang="en-US" altLang="ko-KR" dirty="0" smtClean="0"/>
              <a:t>(27</a:t>
            </a:r>
            <a:r>
              <a:rPr lang="ko-KR" altLang="en-US" dirty="0" smtClean="0"/>
              <a:t>일간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endParaRPr lang="en-US" altLang="ko-KR" sz="2000" dirty="0" smtClean="0"/>
          </a:p>
          <a:p>
            <a:pPr>
              <a:buNone/>
            </a:pPr>
            <a:endParaRPr lang="en-US" altLang="ko-KR" sz="2000" dirty="0" smtClean="0"/>
          </a:p>
          <a:p>
            <a:pPr>
              <a:buNone/>
            </a:pPr>
            <a:r>
              <a:rPr lang="en-US" altLang="ko-KR" sz="2000" dirty="0" smtClean="0"/>
              <a:t>    </a:t>
            </a:r>
            <a:r>
              <a:rPr lang="ko-KR" altLang="en-US" sz="2000" dirty="0" smtClean="0"/>
              <a:t>* </a:t>
            </a:r>
            <a:r>
              <a:rPr lang="ko-KR" altLang="en-US" sz="2000" dirty="0" err="1" smtClean="0"/>
              <a:t>아마다블람</a:t>
            </a:r>
            <a:r>
              <a:rPr lang="ko-KR" altLang="en-US" sz="2000" dirty="0" smtClean="0"/>
              <a:t> 베이스캠프에서 개교</a:t>
            </a:r>
            <a:r>
              <a:rPr lang="en-US" altLang="ko-KR" sz="2000" dirty="0" smtClean="0"/>
              <a:t>110</a:t>
            </a:r>
            <a:r>
              <a:rPr lang="ko-KR" altLang="en-US" sz="2000" dirty="0" smtClean="0"/>
              <a:t>주년 기념등반 성공 </a:t>
            </a:r>
            <a:r>
              <a:rPr lang="ko-KR" altLang="en-US" sz="2000" dirty="0" err="1" smtClean="0"/>
              <a:t>라마제</a:t>
            </a:r>
            <a:endParaRPr lang="ko-KR" altLang="en-US" sz="2000" dirty="0" smtClean="0"/>
          </a:p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ko-KR" altLang="en-US" b="1" dirty="0" smtClean="0"/>
              <a:t>대원 구성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ko-KR" altLang="en-US" sz="3600" dirty="0" smtClean="0"/>
              <a:t>원정대 단장 </a:t>
            </a:r>
            <a:r>
              <a:rPr lang="en-US" altLang="ko-KR" sz="3600" dirty="0" smtClean="0"/>
              <a:t>: </a:t>
            </a:r>
            <a:r>
              <a:rPr lang="ko-KR" altLang="en-US" sz="3600" dirty="0" smtClean="0"/>
              <a:t>장민기</a:t>
            </a:r>
            <a:r>
              <a:rPr lang="en-US" altLang="ko-KR" sz="3600" dirty="0" smtClean="0"/>
              <a:t>(62</a:t>
            </a:r>
            <a:r>
              <a:rPr lang="ko-KR" altLang="en-US" sz="3600" dirty="0" smtClean="0"/>
              <a:t>회</a:t>
            </a:r>
            <a:r>
              <a:rPr lang="en-US" altLang="ko-KR" sz="3600" dirty="0" smtClean="0"/>
              <a:t>)</a:t>
            </a:r>
            <a:endParaRPr lang="ko-KR" altLang="en-US" sz="3600" dirty="0" smtClean="0"/>
          </a:p>
          <a:p>
            <a:endParaRPr lang="en-US" altLang="ko-KR" sz="3600" dirty="0" smtClean="0"/>
          </a:p>
          <a:p>
            <a:r>
              <a:rPr lang="ko-KR" altLang="en-US" sz="3600" dirty="0" err="1" smtClean="0"/>
              <a:t>트래킹</a:t>
            </a:r>
            <a:r>
              <a:rPr lang="ko-KR" altLang="en-US" sz="3600" dirty="0" smtClean="0"/>
              <a:t> 대장 </a:t>
            </a:r>
            <a:r>
              <a:rPr lang="en-US" altLang="ko-KR" sz="3600" dirty="0" smtClean="0"/>
              <a:t>: </a:t>
            </a:r>
            <a:r>
              <a:rPr lang="ko-KR" altLang="en-US" sz="3600" dirty="0" smtClean="0"/>
              <a:t>안영원</a:t>
            </a:r>
            <a:r>
              <a:rPr lang="en-US" altLang="ko-KR" sz="3600" dirty="0" smtClean="0"/>
              <a:t>(65</a:t>
            </a:r>
            <a:r>
              <a:rPr lang="ko-KR" altLang="en-US" sz="3600" dirty="0" smtClean="0"/>
              <a:t>회</a:t>
            </a:r>
            <a:r>
              <a:rPr lang="en-US" altLang="ko-KR" sz="3600" dirty="0" smtClean="0"/>
              <a:t>)</a:t>
            </a:r>
          </a:p>
          <a:p>
            <a:endParaRPr lang="en-US" altLang="ko-KR" sz="3600" dirty="0" smtClean="0"/>
          </a:p>
          <a:p>
            <a:r>
              <a:rPr lang="ko-KR" altLang="en-US" sz="3600" dirty="0" smtClean="0"/>
              <a:t>정상공격조 대장 </a:t>
            </a:r>
            <a:r>
              <a:rPr lang="en-US" altLang="ko-KR" sz="3600" dirty="0" smtClean="0"/>
              <a:t>: </a:t>
            </a:r>
            <a:r>
              <a:rPr lang="ko-KR" altLang="en-US" sz="3600" dirty="0" smtClean="0"/>
              <a:t>현승일</a:t>
            </a:r>
            <a:r>
              <a:rPr lang="en-US" altLang="ko-KR" sz="3600" dirty="0" smtClean="0"/>
              <a:t>(65</a:t>
            </a:r>
            <a:r>
              <a:rPr lang="ko-KR" altLang="en-US" sz="3600" dirty="0" smtClean="0"/>
              <a:t>회</a:t>
            </a:r>
            <a:r>
              <a:rPr lang="en-US" altLang="ko-KR" sz="3600" dirty="0" smtClean="0"/>
              <a:t>)</a:t>
            </a:r>
          </a:p>
          <a:p>
            <a:pPr>
              <a:buNone/>
            </a:pPr>
            <a:r>
              <a:rPr lang="en-US" altLang="ko-KR" sz="3600" dirty="0" smtClean="0"/>
              <a:t>   </a:t>
            </a:r>
            <a:endParaRPr lang="ko-KR" altLang="en-US" sz="3600" dirty="0" smtClean="0"/>
          </a:p>
          <a:p>
            <a:r>
              <a:rPr lang="ko-KR" altLang="en-US" sz="3600" dirty="0" err="1" smtClean="0"/>
              <a:t>모교측</a:t>
            </a:r>
            <a:r>
              <a:rPr lang="ko-KR" altLang="en-US" sz="3600" dirty="0" smtClean="0"/>
              <a:t> 대표 </a:t>
            </a:r>
            <a:r>
              <a:rPr lang="en-US" altLang="ko-KR" sz="3600" dirty="0" smtClean="0"/>
              <a:t>: </a:t>
            </a:r>
            <a:r>
              <a:rPr lang="ko-KR" altLang="en-US" sz="3600" dirty="0" err="1" smtClean="0"/>
              <a:t>민인기재단이사장</a:t>
            </a:r>
            <a:endParaRPr lang="ko-KR" altLang="en-US" sz="3600" dirty="0" smtClean="0"/>
          </a:p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b="1" dirty="0" smtClean="0"/>
              <a:t>단장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장민기</a:t>
            </a:r>
            <a:r>
              <a:rPr lang="en-US" altLang="ko-KR" b="1" dirty="0" smtClean="0"/>
              <a:t>(62</a:t>
            </a:r>
            <a:r>
              <a:rPr lang="ko-KR" altLang="en-US" b="1" dirty="0" smtClean="0"/>
              <a:t>회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/>
            </a:r>
            <a:br>
              <a:rPr lang="ko-KR" altLang="en-US" b="1" dirty="0" smtClean="0"/>
            </a:b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err="1" smtClean="0"/>
              <a:t>트레킹</a:t>
            </a:r>
            <a:r>
              <a:rPr lang="ko-KR" altLang="en-US" b="1" dirty="0" smtClean="0"/>
              <a:t> 대장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안영원</a:t>
            </a:r>
            <a:r>
              <a:rPr lang="en-US" altLang="ko-KR" b="1" dirty="0" smtClean="0"/>
              <a:t>(65</a:t>
            </a:r>
            <a:r>
              <a:rPr lang="ko-KR" altLang="en-US" b="1" dirty="0" smtClean="0"/>
              <a:t>회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pic>
        <p:nvPicPr>
          <p:cNvPr id="7" name="내용 개체 틀 6" descr="안영원 선배님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7" y="1600200"/>
            <a:ext cx="4320480" cy="4205063"/>
          </a:xfrm>
        </p:spPr>
      </p:pic>
      <p:sp>
        <p:nvSpPr>
          <p:cNvPr id="8" name="TextBox 7"/>
          <p:cNvSpPr txBox="1"/>
          <p:nvPr/>
        </p:nvSpPr>
        <p:spPr>
          <a:xfrm>
            <a:off x="5220072" y="1628800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400" dirty="0" err="1" smtClean="0"/>
              <a:t>휘산회</a:t>
            </a:r>
            <a:r>
              <a:rPr lang="ko-KR" altLang="en-US" sz="2400" dirty="0" smtClean="0"/>
              <a:t> 전임회장</a:t>
            </a:r>
            <a:endParaRPr lang="en-US" altLang="ko-KR" sz="2400" dirty="0" smtClean="0"/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/>
              <a:t>국내외 고산다수등정</a:t>
            </a:r>
            <a:endParaRPr lang="ko-KR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정상공격조 대장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현승일</a:t>
            </a:r>
            <a:r>
              <a:rPr lang="en-US" altLang="ko-KR" b="1" dirty="0" smtClean="0"/>
              <a:t>(65</a:t>
            </a:r>
            <a:r>
              <a:rPr lang="ko-KR" altLang="en-US" b="1" dirty="0" smtClean="0"/>
              <a:t>회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076056" y="1484784"/>
            <a:ext cx="34563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1979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토왕성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빙폭</a:t>
            </a:r>
            <a:r>
              <a:rPr lang="ko-KR" altLang="en-US" dirty="0" smtClean="0"/>
              <a:t> 등정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 히말라야 </a:t>
            </a:r>
            <a:r>
              <a:rPr lang="ko-KR" altLang="en-US" dirty="0" err="1" smtClean="0"/>
              <a:t>임자체</a:t>
            </a:r>
            <a:r>
              <a:rPr lang="ko-KR" altLang="en-US" dirty="0" smtClean="0"/>
              <a:t> 등정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2007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몽블랑</a:t>
            </a:r>
            <a:r>
              <a:rPr lang="ko-KR" altLang="en-US" dirty="0" smtClean="0"/>
              <a:t> 등정</a:t>
            </a:r>
            <a:r>
              <a:rPr lang="en-US" altLang="ko-KR" dirty="0" smtClean="0"/>
              <a:t>, </a:t>
            </a:r>
          </a:p>
          <a:p>
            <a:r>
              <a:rPr lang="en-US" altLang="ko-KR" dirty="0" smtClean="0"/>
              <a:t>           </a:t>
            </a:r>
            <a:r>
              <a:rPr lang="ko-KR" altLang="en-US" dirty="0" err="1" smtClean="0"/>
              <a:t>마터호른</a:t>
            </a:r>
            <a:r>
              <a:rPr lang="ko-KR" altLang="en-US" dirty="0" smtClean="0"/>
              <a:t> 등반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2014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매킨리</a:t>
            </a:r>
            <a:r>
              <a:rPr lang="ko-KR" altLang="en-US" dirty="0" smtClean="0"/>
              <a:t> 등반</a:t>
            </a:r>
            <a:endParaRPr lang="ko-KR" altLang="en-US" dirty="0"/>
          </a:p>
        </p:txBody>
      </p:sp>
      <p:pic>
        <p:nvPicPr>
          <p:cNvPr id="8" name="그림 7" descr="ddd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1428736"/>
            <a:ext cx="3929090" cy="48348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대원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기록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통신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김응규</a:t>
            </a:r>
            <a:r>
              <a:rPr lang="en-US" altLang="ko-KR" b="1" dirty="0" smtClean="0"/>
              <a:t>(67</a:t>
            </a:r>
            <a:r>
              <a:rPr lang="ko-KR" altLang="en-US" b="1" dirty="0" smtClean="0"/>
              <a:t>회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pic>
        <p:nvPicPr>
          <p:cNvPr id="6" name="그림 5" descr="김응규선배님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7" y="1770606"/>
            <a:ext cx="4464495" cy="44187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64088" y="1772816"/>
            <a:ext cx="32403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1976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용아장성</a:t>
            </a:r>
            <a:r>
              <a:rPr lang="ko-KR" altLang="en-US" dirty="0" smtClean="0"/>
              <a:t> 등반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1977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천아대</a:t>
            </a:r>
            <a:r>
              <a:rPr lang="ko-KR" altLang="en-US" dirty="0" smtClean="0"/>
              <a:t> 등반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2006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코오롱</a:t>
            </a:r>
            <a:r>
              <a:rPr lang="en-US" altLang="ko-KR" dirty="0" smtClean="0"/>
              <a:t> </a:t>
            </a:r>
            <a:r>
              <a:rPr lang="ko-KR" altLang="en-US" dirty="0" smtClean="0"/>
              <a:t>등산학교</a:t>
            </a:r>
            <a:endParaRPr lang="en-US" altLang="ko-KR" dirty="0" smtClean="0"/>
          </a:p>
          <a:p>
            <a:r>
              <a:rPr lang="ko-KR" altLang="en-US" dirty="0" smtClean="0"/>
              <a:t>           정승권 등산학교</a:t>
            </a:r>
            <a:endParaRPr lang="en-US" altLang="ko-KR" dirty="0" smtClean="0"/>
          </a:p>
          <a:p>
            <a:r>
              <a:rPr lang="en-US" altLang="ko-KR" dirty="0" smtClean="0"/>
              <a:t>           ER </a:t>
            </a:r>
            <a:r>
              <a:rPr lang="ko-KR" altLang="en-US" dirty="0" smtClean="0"/>
              <a:t>등산학교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2007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몽블랑</a:t>
            </a:r>
            <a:r>
              <a:rPr lang="ko-KR" altLang="en-US" dirty="0" smtClean="0"/>
              <a:t> 등정</a:t>
            </a:r>
            <a:endParaRPr lang="en-US" altLang="ko-KR" dirty="0" smtClean="0"/>
          </a:p>
          <a:p>
            <a:r>
              <a:rPr lang="en-US" altLang="ko-KR" dirty="0" smtClean="0"/>
              <a:t>           </a:t>
            </a:r>
            <a:r>
              <a:rPr lang="ko-KR" altLang="en-US" dirty="0" err="1" smtClean="0"/>
              <a:t>마터호른</a:t>
            </a:r>
            <a:r>
              <a:rPr lang="ko-KR" altLang="en-US" dirty="0" smtClean="0"/>
              <a:t> 등반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2008</a:t>
            </a:r>
            <a:r>
              <a:rPr lang="ko-KR" altLang="en-US" dirty="0" smtClean="0"/>
              <a:t>년 대만 옥산 등정</a:t>
            </a:r>
            <a:endParaRPr lang="en-US" altLang="ko-KR" dirty="0" smtClean="0"/>
          </a:p>
          <a:p>
            <a:r>
              <a:rPr lang="en-US" altLang="ko-KR" dirty="0" smtClean="0"/>
              <a:t>           </a:t>
            </a:r>
            <a:r>
              <a:rPr lang="ko-KR" altLang="en-US" dirty="0" err="1" smtClean="0"/>
              <a:t>산서회</a:t>
            </a:r>
            <a:r>
              <a:rPr lang="ko-KR" altLang="en-US" dirty="0" smtClean="0"/>
              <a:t> 정회원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2010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코시오스코스</a:t>
            </a:r>
            <a:r>
              <a:rPr lang="ko-KR" altLang="en-US" dirty="0" smtClean="0"/>
              <a:t> 등정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2012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안나푸르나등반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대원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행정</a:t>
            </a:r>
            <a:r>
              <a:rPr lang="en-US" altLang="ko-KR" b="1" dirty="0" smtClean="0"/>
              <a:t>) : </a:t>
            </a:r>
            <a:r>
              <a:rPr lang="ko-KR" altLang="en-US" b="1" dirty="0" smtClean="0"/>
              <a:t>도정수</a:t>
            </a:r>
            <a:r>
              <a:rPr lang="en-US" altLang="ko-KR" b="1" dirty="0" smtClean="0"/>
              <a:t>(68</a:t>
            </a:r>
            <a:r>
              <a:rPr lang="ko-KR" altLang="en-US" b="1" dirty="0" smtClean="0"/>
              <a:t>회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644008" y="1556792"/>
            <a:ext cx="39604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76-</a:t>
            </a:r>
            <a:r>
              <a:rPr lang="ko-KR" altLang="en-US" dirty="0" smtClean="0"/>
              <a:t>현재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휘문고</a:t>
            </a:r>
            <a:r>
              <a:rPr lang="ko-KR" altLang="en-US" dirty="0" smtClean="0"/>
              <a:t> 산악반 </a:t>
            </a:r>
            <a:r>
              <a:rPr lang="en-US" altLang="ko-KR" dirty="0" smtClean="0"/>
              <a:t>OB</a:t>
            </a:r>
            <a:r>
              <a:rPr lang="ko-KR" altLang="en-US" dirty="0" smtClean="0"/>
              <a:t>활동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76-85 </a:t>
            </a:r>
            <a:r>
              <a:rPr lang="ko-KR" altLang="en-US" dirty="0" err="1" smtClean="0"/>
              <a:t>선인봉</a:t>
            </a:r>
            <a:r>
              <a:rPr lang="ko-KR" altLang="en-US" dirty="0" smtClean="0"/>
              <a:t> 암벽 및 빙벽 등반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76 </a:t>
            </a:r>
            <a:r>
              <a:rPr lang="ko-KR" altLang="en-US" dirty="0" smtClean="0"/>
              <a:t>하계 설악산 </a:t>
            </a:r>
            <a:r>
              <a:rPr lang="ko-KR" altLang="en-US" dirty="0" err="1" smtClean="0"/>
              <a:t>십이선녀탕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서북주능선</a:t>
            </a:r>
            <a:r>
              <a:rPr lang="ko-KR" altLang="en-US" dirty="0" smtClean="0"/>
              <a:t> 종주 등반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78 </a:t>
            </a:r>
            <a:r>
              <a:rPr lang="ko-KR" altLang="en-US" dirty="0" smtClean="0"/>
              <a:t>동계 </a:t>
            </a:r>
            <a:r>
              <a:rPr lang="ko-KR" altLang="en-US" dirty="0" err="1" smtClean="0"/>
              <a:t>적설기</a:t>
            </a:r>
            <a:r>
              <a:rPr lang="ko-KR" altLang="en-US" dirty="0" smtClean="0"/>
              <a:t> 설악산 </a:t>
            </a:r>
            <a:r>
              <a:rPr lang="ko-KR" altLang="en-US" dirty="0" err="1" smtClean="0"/>
              <a:t>용아장성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암릉</a:t>
            </a:r>
            <a:r>
              <a:rPr lang="ko-KR" altLang="en-US" dirty="0" smtClean="0"/>
              <a:t> 등반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79 </a:t>
            </a:r>
            <a:r>
              <a:rPr lang="ko-KR" altLang="en-US" dirty="0" smtClean="0"/>
              <a:t>동계 </a:t>
            </a:r>
            <a:r>
              <a:rPr lang="ko-KR" altLang="en-US" dirty="0" err="1" smtClean="0"/>
              <a:t>적설기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천화대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암룡</a:t>
            </a:r>
            <a:r>
              <a:rPr lang="ko-KR" altLang="en-US" dirty="0" smtClean="0"/>
              <a:t> 등반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81 </a:t>
            </a:r>
            <a:r>
              <a:rPr lang="ko-KR" altLang="en-US" dirty="0" smtClean="0"/>
              <a:t>하계 백두대간 대관령</a:t>
            </a:r>
            <a:r>
              <a:rPr lang="en-US" altLang="ko-KR" dirty="0" smtClean="0"/>
              <a:t>-</a:t>
            </a:r>
            <a:r>
              <a:rPr lang="ko-KR" altLang="en-US" dirty="0" smtClean="0"/>
              <a:t>설악산 대청봉 구간 종주</a:t>
            </a: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2010- </a:t>
            </a:r>
            <a:r>
              <a:rPr lang="ko-KR" altLang="en-US" dirty="0" smtClean="0"/>
              <a:t>현재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백두대간 대관령</a:t>
            </a:r>
            <a:r>
              <a:rPr lang="en-US" altLang="ko-KR" dirty="0" smtClean="0"/>
              <a:t>-</a:t>
            </a:r>
            <a:r>
              <a:rPr lang="ko-KR" altLang="en-US" dirty="0" smtClean="0"/>
              <a:t>지리산 구간 단독 종주</a:t>
            </a:r>
            <a:endParaRPr lang="ko-KR" altLang="en-US" dirty="0"/>
          </a:p>
        </p:txBody>
      </p:sp>
      <p:pic>
        <p:nvPicPr>
          <p:cNvPr id="8" name="그림 7" descr="image 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285860"/>
            <a:ext cx="4000528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대원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장비</a:t>
            </a:r>
            <a:r>
              <a:rPr lang="en-US" altLang="ko-KR" b="1" dirty="0" smtClean="0"/>
              <a:t>) : </a:t>
            </a:r>
            <a:r>
              <a:rPr lang="ko-KR" altLang="en-US" b="1" dirty="0" err="1" smtClean="0"/>
              <a:t>김성탁</a:t>
            </a:r>
            <a:r>
              <a:rPr lang="en-US" altLang="ko-KR" b="1" dirty="0" smtClean="0"/>
              <a:t>(71</a:t>
            </a:r>
            <a:r>
              <a:rPr lang="ko-KR" altLang="en-US" b="1" dirty="0" smtClean="0"/>
              <a:t>회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pic>
        <p:nvPicPr>
          <p:cNvPr id="6" name="그림 5" descr="제목 없음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428736"/>
            <a:ext cx="3857653" cy="44291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72066" y="1500174"/>
            <a:ext cx="35004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2000" dirty="0" smtClean="0"/>
              <a:t> 2007</a:t>
            </a:r>
            <a:r>
              <a:rPr lang="ko-KR" altLang="en-US" sz="2000" dirty="0" smtClean="0"/>
              <a:t>년 정승권 </a:t>
            </a:r>
            <a:r>
              <a:rPr lang="ko-KR" altLang="en-US" sz="2000" dirty="0" smtClean="0"/>
              <a:t>등산학교</a:t>
            </a:r>
            <a:endParaRPr lang="en-US" altLang="ko-KR" sz="2000" dirty="0" smtClean="0"/>
          </a:p>
          <a:p>
            <a:r>
              <a:rPr lang="en-US" altLang="ko-KR" sz="2000" dirty="0" smtClean="0"/>
              <a:t> </a:t>
            </a:r>
            <a:endParaRPr lang="en-US" altLang="ko-KR" sz="2000" dirty="0" smtClean="0"/>
          </a:p>
          <a:p>
            <a:pPr>
              <a:buFont typeface="Arial" pitchFamily="34" charset="0"/>
              <a:buChar char="•"/>
            </a:pPr>
            <a:r>
              <a:rPr lang="en-US" altLang="ko-KR" sz="2000" dirty="0" smtClean="0"/>
              <a:t>2007-2015 </a:t>
            </a:r>
            <a:r>
              <a:rPr lang="ko-KR" altLang="en-US" sz="2000" dirty="0" smtClean="0"/>
              <a:t>국내 산 </a:t>
            </a:r>
            <a:r>
              <a:rPr lang="ko-KR" altLang="en-US" sz="2000" dirty="0" smtClean="0"/>
              <a:t>다수</a:t>
            </a:r>
            <a:endParaRPr lang="en-US" altLang="ko-KR" sz="2000" dirty="0" smtClean="0"/>
          </a:p>
          <a:p>
            <a:pPr>
              <a:buFont typeface="Arial" pitchFamily="34" charset="0"/>
              <a:buChar char="•"/>
            </a:pPr>
            <a:endParaRPr lang="en-US" altLang="ko-KR" sz="2000" dirty="0" smtClean="0"/>
          </a:p>
          <a:p>
            <a:pPr>
              <a:buFont typeface="Arial" pitchFamily="34" charset="0"/>
              <a:buChar char="•"/>
            </a:pPr>
            <a:r>
              <a:rPr lang="en-US" altLang="ko-KR" sz="2000" dirty="0" smtClean="0"/>
              <a:t> 5.12 </a:t>
            </a:r>
            <a:r>
              <a:rPr lang="ko-KR" altLang="en-US" sz="2000" dirty="0" smtClean="0"/>
              <a:t>급 </a:t>
            </a:r>
            <a:r>
              <a:rPr lang="ko-KR" altLang="en-US" sz="2000" dirty="0" err="1" smtClean="0"/>
              <a:t>클라이머</a:t>
            </a:r>
            <a:endParaRPr lang="en-US" altLang="ko-KR" sz="2000" dirty="0" smtClean="0"/>
          </a:p>
          <a:p>
            <a:pPr>
              <a:buFont typeface="Arial" pitchFamily="34" charset="0"/>
              <a:buChar char="•"/>
            </a:pPr>
            <a:endParaRPr lang="en-US" altLang="ko-KR" sz="2000" dirty="0" smtClean="0"/>
          </a:p>
          <a:p>
            <a:pPr>
              <a:buFont typeface="Arial" pitchFamily="34" charset="0"/>
              <a:buChar char="•"/>
            </a:pPr>
            <a:r>
              <a:rPr lang="en-US" altLang="ko-KR" sz="2000" dirty="0" smtClean="0"/>
              <a:t> 2007</a:t>
            </a:r>
            <a:r>
              <a:rPr lang="ko-KR" altLang="en-US" sz="2000" dirty="0" smtClean="0"/>
              <a:t>년 </a:t>
            </a:r>
            <a:r>
              <a:rPr lang="ko-KR" altLang="en-US" sz="2000" dirty="0" err="1" smtClean="0"/>
              <a:t>동아마라톤</a:t>
            </a:r>
            <a:r>
              <a:rPr lang="ko-KR" altLang="en-US" sz="2000" dirty="0" smtClean="0"/>
              <a:t> 서브</a:t>
            </a:r>
            <a:r>
              <a:rPr lang="en-US" altLang="ko-KR" sz="2000" dirty="0" smtClean="0"/>
              <a:t>3</a:t>
            </a:r>
            <a:endParaRPr lang="ko-KR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대원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식량</a:t>
            </a:r>
            <a:r>
              <a:rPr lang="en-US" altLang="ko-KR" b="1" dirty="0" smtClean="0"/>
              <a:t>) : </a:t>
            </a:r>
            <a:r>
              <a:rPr lang="ko-KR" altLang="en-US" b="1" dirty="0" smtClean="0"/>
              <a:t>이영규</a:t>
            </a:r>
            <a:r>
              <a:rPr lang="en-US" altLang="ko-KR" b="1" dirty="0" smtClean="0"/>
              <a:t>(73</a:t>
            </a:r>
            <a:r>
              <a:rPr lang="ko-KR" altLang="en-US" b="1" dirty="0" smtClean="0"/>
              <a:t>회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  <p:pic>
        <p:nvPicPr>
          <p:cNvPr id="5" name="그림 4" descr="ima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5" y="1285860"/>
            <a:ext cx="4000528" cy="50006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29190" y="1285860"/>
            <a:ext cx="4000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2400" dirty="0" smtClean="0"/>
              <a:t> 2015</a:t>
            </a:r>
            <a:r>
              <a:rPr lang="ko-KR" altLang="en-US" sz="2400" dirty="0" smtClean="0"/>
              <a:t>년 정승권 </a:t>
            </a:r>
            <a:r>
              <a:rPr lang="ko-KR" altLang="en-US" sz="2400" dirty="0" smtClean="0"/>
              <a:t>등산학교</a:t>
            </a:r>
            <a:endParaRPr lang="en-US" altLang="ko-KR" sz="2400" dirty="0" smtClean="0"/>
          </a:p>
          <a:p>
            <a:endParaRPr lang="en-US" altLang="ko-KR" sz="2400" dirty="0" smtClean="0"/>
          </a:p>
          <a:p>
            <a:pPr>
              <a:buFont typeface="Arial" pitchFamily="34" charset="0"/>
              <a:buChar char="•"/>
            </a:pPr>
            <a:r>
              <a:rPr lang="ko-KR" altLang="en-US" sz="2400" dirty="0" err="1" smtClean="0"/>
              <a:t>휘마동</a:t>
            </a:r>
            <a:endParaRPr lang="ko-KR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모교 측 대표 </a:t>
            </a:r>
            <a:r>
              <a:rPr lang="en-US" altLang="ko-KR" b="1" dirty="0" smtClean="0"/>
              <a:t>:</a:t>
            </a:r>
            <a:r>
              <a:rPr lang="ko-KR" altLang="en-US" b="1" dirty="0" smtClean="0"/>
              <a:t> 민인기 이사장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산악반 지도교사 </a:t>
            </a:r>
            <a:r>
              <a:rPr lang="en-US" altLang="ko-KR" dirty="0" smtClean="0"/>
              <a:t>: 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재학생 대표 </a:t>
            </a:r>
            <a:r>
              <a:rPr lang="en-US" altLang="ko-KR" dirty="0" smtClean="0"/>
              <a:t>: 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/>
              <a:t>훈련대원 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윤상중</a:t>
            </a:r>
            <a:r>
              <a:rPr lang="en-US" altLang="ko-KR" dirty="0" smtClean="0"/>
              <a:t>(66</a:t>
            </a:r>
            <a:r>
              <a:rPr lang="ko-KR" altLang="en-US" dirty="0" smtClean="0"/>
              <a:t>회</a:t>
            </a:r>
            <a:r>
              <a:rPr lang="en-US" altLang="ko-KR" dirty="0" smtClean="0"/>
              <a:t>) : </a:t>
            </a:r>
            <a:r>
              <a:rPr lang="ko-KR" altLang="en-US" dirty="0" err="1" smtClean="0"/>
              <a:t>휘문산악반</a:t>
            </a:r>
            <a:r>
              <a:rPr lang="en-US" altLang="ko-KR" dirty="0" smtClean="0"/>
              <a:t>OB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이종원</a:t>
            </a:r>
            <a:r>
              <a:rPr lang="en-US" altLang="ko-KR" dirty="0" smtClean="0"/>
              <a:t>(73</a:t>
            </a:r>
            <a:r>
              <a:rPr lang="ko-KR" altLang="en-US" dirty="0" smtClean="0"/>
              <a:t>회</a:t>
            </a:r>
            <a:r>
              <a:rPr lang="en-US" altLang="ko-KR" dirty="0" smtClean="0"/>
              <a:t>)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윤석환</a:t>
            </a:r>
            <a:r>
              <a:rPr lang="en-US" altLang="ko-KR" dirty="0" smtClean="0"/>
              <a:t>(108</a:t>
            </a:r>
            <a:r>
              <a:rPr lang="ko-KR" altLang="en-US" dirty="0" smtClean="0"/>
              <a:t>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ko-KR" altLang="en-US" b="1" dirty="0" err="1" smtClean="0"/>
              <a:t>트레킹</a:t>
            </a:r>
            <a:r>
              <a:rPr lang="ko-KR" altLang="en-US" b="1" dirty="0" smtClean="0"/>
              <a:t> 대원 모집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ko-KR" altLang="en-US" dirty="0" smtClean="0"/>
              <a:t>개교 </a:t>
            </a:r>
            <a:r>
              <a:rPr lang="en-US" altLang="ko-KR" dirty="0" smtClean="0"/>
              <a:t>110</a:t>
            </a:r>
            <a:r>
              <a:rPr lang="ko-KR" altLang="en-US" dirty="0" smtClean="0"/>
              <a:t>주년 기념 등반 히말라야 대원 모집</a:t>
            </a:r>
            <a:endParaRPr lang="en-US" altLang="ko-KR" dirty="0" smtClean="0"/>
          </a:p>
          <a:p>
            <a:r>
              <a:rPr lang="ko-KR" altLang="en-US" dirty="0" smtClean="0"/>
              <a:t>대상지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아마다블람</a:t>
            </a:r>
            <a:r>
              <a:rPr lang="ko-KR" altLang="en-US" dirty="0" smtClean="0"/>
              <a:t> 베이스캠프</a:t>
            </a:r>
            <a:r>
              <a:rPr lang="en-US" altLang="ko-KR" dirty="0" smtClean="0"/>
              <a:t>(4800m)</a:t>
            </a:r>
          </a:p>
          <a:p>
            <a:r>
              <a:rPr lang="ko-KR" altLang="en-US" dirty="0" smtClean="0"/>
              <a:t>원정기간 </a:t>
            </a:r>
            <a:r>
              <a:rPr lang="en-US" altLang="ko-KR" dirty="0" smtClean="0"/>
              <a:t>: 2016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3</a:t>
            </a:r>
            <a:r>
              <a:rPr lang="ko-KR" altLang="en-US" dirty="0" smtClean="0"/>
              <a:t>일</a:t>
            </a:r>
            <a:r>
              <a:rPr lang="en-US" altLang="ko-KR" dirty="0" smtClean="0"/>
              <a:t>~17</a:t>
            </a:r>
            <a:r>
              <a:rPr lang="ko-KR" altLang="en-US" dirty="0" smtClean="0"/>
              <a:t>일</a:t>
            </a:r>
            <a:r>
              <a:rPr lang="en-US" altLang="ko-KR" dirty="0" smtClean="0"/>
              <a:t>(15</a:t>
            </a:r>
            <a:r>
              <a:rPr lang="ko-KR" altLang="en-US" dirty="0" smtClean="0"/>
              <a:t>일간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세계 </a:t>
            </a:r>
            <a:r>
              <a:rPr lang="en-US" altLang="ko-KR" dirty="0" smtClean="0"/>
              <a:t>3</a:t>
            </a:r>
            <a:r>
              <a:rPr lang="ko-KR" altLang="en-US" dirty="0" smtClean="0"/>
              <a:t>대 </a:t>
            </a:r>
            <a:r>
              <a:rPr lang="ko-KR" altLang="en-US" dirty="0" err="1" smtClean="0"/>
              <a:t>미봉중에</a:t>
            </a:r>
            <a:r>
              <a:rPr lang="ko-KR" altLang="en-US" dirty="0" smtClean="0"/>
              <a:t> 하나인 </a:t>
            </a:r>
            <a:r>
              <a:rPr lang="ko-KR" altLang="en-US" dirty="0" err="1" smtClean="0"/>
              <a:t>아마다블람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트레킹</a:t>
            </a:r>
            <a:r>
              <a:rPr lang="ko-KR" altLang="en-US" dirty="0" smtClean="0"/>
              <a:t> 대원을 </a:t>
            </a:r>
            <a:r>
              <a:rPr lang="en-US" altLang="ko-KR" dirty="0" smtClean="0"/>
              <a:t>30</a:t>
            </a:r>
            <a:r>
              <a:rPr lang="ko-KR" altLang="en-US" dirty="0" err="1" smtClean="0"/>
              <a:t>명이내로</a:t>
            </a:r>
            <a:r>
              <a:rPr lang="ko-KR" altLang="en-US" dirty="0" smtClean="0"/>
              <a:t> 모집합니다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ko-KR" altLang="en-US" dirty="0" smtClean="0"/>
              <a:t>참가를 희망하는 교우께서는 </a:t>
            </a:r>
            <a:r>
              <a:rPr lang="en-US" altLang="ko-KR" dirty="0" smtClean="0"/>
              <a:t>74</a:t>
            </a:r>
            <a:r>
              <a:rPr lang="ko-KR" altLang="en-US" dirty="0" smtClean="0"/>
              <a:t>회 박영호에게 접수하여 주십시오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ko-KR" altLang="en-US" dirty="0" smtClean="0"/>
              <a:t>★접수 </a:t>
            </a:r>
            <a:r>
              <a:rPr lang="en-US" altLang="ko-KR" dirty="0" smtClean="0"/>
              <a:t>: 010-5219-1158</a:t>
            </a:r>
          </a:p>
          <a:p>
            <a:pPr>
              <a:buNone/>
            </a:pPr>
            <a:r>
              <a:rPr lang="ko-KR" altLang="en-US" dirty="0" smtClean="0"/>
              <a:t>참고사항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이름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영문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여권과동일</a:t>
            </a:r>
            <a:r>
              <a:rPr lang="en-US" altLang="ko-KR" dirty="0" smtClean="0"/>
              <a:t>), </a:t>
            </a:r>
            <a:r>
              <a:rPr lang="ko-KR" altLang="en-US" dirty="0" smtClean="0"/>
              <a:t>졸업기수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연락처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여권번호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주민등록번호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여권사본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2016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휘문</a:t>
            </a:r>
            <a:r>
              <a:rPr lang="ko-KR" altLang="en-US" dirty="0" smtClean="0"/>
              <a:t> 히말라야 </a:t>
            </a:r>
            <a:r>
              <a:rPr lang="ko-KR" altLang="en-US" dirty="0" err="1" smtClean="0"/>
              <a:t>원정단</a:t>
            </a:r>
            <a:r>
              <a:rPr lang="ko-KR" altLang="en-US" dirty="0" smtClean="0"/>
              <a:t> 단장 장민기</a:t>
            </a:r>
            <a:r>
              <a:rPr lang="en-US" altLang="ko-KR" dirty="0" smtClean="0"/>
              <a:t>(62</a:t>
            </a:r>
            <a:r>
              <a:rPr lang="ko-KR" altLang="en-US" dirty="0" smtClean="0"/>
              <a:t>회</a:t>
            </a:r>
            <a:r>
              <a:rPr lang="en-US" altLang="ko-KR" dirty="0" smtClean="0"/>
              <a:t>) </a:t>
            </a:r>
            <a:r>
              <a:rPr lang="ko-KR" altLang="en-US" dirty="0" smtClean="0"/>
              <a:t>올림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2016-03-15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866</Words>
  <Application>Microsoft Office PowerPoint</Application>
  <PresentationFormat>화면 슬라이드 쇼(4:3)</PresentationFormat>
  <Paragraphs>173</Paragraphs>
  <Slides>25</Slides>
  <Notes>1</Notes>
  <HiddenSlides>0</HiddenSlides>
  <MMClips>3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26" baseType="lpstr">
      <vt:lpstr>Office 테마</vt:lpstr>
      <vt:lpstr>히말라야 원정 발대식</vt:lpstr>
      <vt:lpstr>식        순</vt:lpstr>
      <vt:lpstr>국 민 의 례</vt:lpstr>
      <vt:lpstr>묵   념</vt:lpstr>
      <vt:lpstr>단장님 인사말</vt:lpstr>
      <vt:lpstr>귀 빈 소 개</vt:lpstr>
      <vt:lpstr>원정 목적</vt:lpstr>
      <vt:lpstr>원정 대상지</vt:lpstr>
      <vt:lpstr>슬라이드 9</vt:lpstr>
      <vt:lpstr>슬라이드 10</vt:lpstr>
      <vt:lpstr>슬라이드 11</vt:lpstr>
      <vt:lpstr>슬라이드 12</vt:lpstr>
      <vt:lpstr>슬라이드 13</vt:lpstr>
      <vt:lpstr>원정기간</vt:lpstr>
      <vt:lpstr>대원 구성</vt:lpstr>
      <vt:lpstr>단장 : 장민기(62회) </vt:lpstr>
      <vt:lpstr>트레킹 대장 : 안영원(65회)</vt:lpstr>
      <vt:lpstr>정상공격조 대장 : 현승일(65회)</vt:lpstr>
      <vt:lpstr>대원(기록/통신) : 김응규(67회)</vt:lpstr>
      <vt:lpstr>대원(행정) : 도정수(68회)</vt:lpstr>
      <vt:lpstr>대원(장비) : 김성탁(71회)</vt:lpstr>
      <vt:lpstr>대원(식량) : 이영규(73회)</vt:lpstr>
      <vt:lpstr>모교 측 대표 : 민인기 이사장</vt:lpstr>
      <vt:lpstr>훈련대원 </vt:lpstr>
      <vt:lpstr>트레킹 대원 모집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히말라야 원정 발대식</dc:title>
  <dc:creator>김응규</dc:creator>
  <cp:lastModifiedBy>Scott Yoon</cp:lastModifiedBy>
  <cp:revision>31</cp:revision>
  <dcterms:created xsi:type="dcterms:W3CDTF">2016-03-11T06:52:23Z</dcterms:created>
  <dcterms:modified xsi:type="dcterms:W3CDTF">2016-03-15T07:46:46Z</dcterms:modified>
</cp:coreProperties>
</file>